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6D0"/>
    <a:srgbClr val="4C216D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fa-IR" dirty="0" smtClean="0">
                <a:solidFill>
                  <a:srgbClr val="6600CC"/>
                </a:solidFill>
              </a:rPr>
              <a:t>تناقض </a:t>
            </a:r>
            <a:r>
              <a:rPr lang="fa-IR" sz="3200" dirty="0" smtClean="0">
                <a:solidFill>
                  <a:srgbClr val="6600CC"/>
                </a:solidFill>
              </a:rPr>
              <a:t>((پارادوکس))</a:t>
            </a:r>
            <a:endParaRPr lang="en-US" sz="32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0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65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  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  هرگز وجود </a:t>
            </a:r>
            <a:r>
              <a:rPr lang="fa-IR" sz="2800" dirty="0" smtClean="0">
                <a:solidFill>
                  <a:srgbClr val="A366D0"/>
                </a:solidFill>
              </a:rPr>
              <a:t>حاضر غایب </a:t>
            </a:r>
            <a:r>
              <a:rPr lang="fa-IR" sz="2800" dirty="0" smtClean="0">
                <a:solidFill>
                  <a:srgbClr val="4C216D"/>
                </a:solidFill>
              </a:rPr>
              <a:t>شنیده ای**من در میان جمع دلم جای دیگراست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«سعدی»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کی شود این روان من ساکن**این چنین </a:t>
            </a:r>
            <a:r>
              <a:rPr lang="fa-IR" sz="2800" dirty="0" smtClean="0">
                <a:solidFill>
                  <a:srgbClr val="A366D0"/>
                </a:solidFill>
              </a:rPr>
              <a:t>ساکن روان </a:t>
            </a:r>
            <a:r>
              <a:rPr lang="fa-IR" sz="2800" dirty="0" smtClean="0">
                <a:solidFill>
                  <a:srgbClr val="4C216D"/>
                </a:solidFill>
              </a:rPr>
              <a:t>که منم        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« مولوی»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   گوش ترحمی کوکز ما نظر نپوشد**دست غریق یعنی </a:t>
            </a:r>
            <a:r>
              <a:rPr lang="fa-IR" sz="2800" dirty="0" smtClean="0">
                <a:solidFill>
                  <a:srgbClr val="A366D0"/>
                </a:solidFill>
              </a:rPr>
              <a:t>فریاد بی صدا</a:t>
            </a:r>
            <a:r>
              <a:rPr lang="fa-IR" sz="2800" dirty="0" smtClean="0">
                <a:solidFill>
                  <a:srgbClr val="4C216D"/>
                </a:solidFill>
              </a:rPr>
              <a:t>ییم   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    «بیدل» 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از </a:t>
            </a:r>
            <a:r>
              <a:rPr lang="fa-IR" sz="2800" dirty="0" smtClean="0">
                <a:solidFill>
                  <a:srgbClr val="A366D0"/>
                </a:solidFill>
              </a:rPr>
              <a:t>تهی سرشار </a:t>
            </a:r>
            <a:r>
              <a:rPr lang="fa-IR" sz="2800" dirty="0" smtClean="0">
                <a:solidFill>
                  <a:srgbClr val="4C216D"/>
                </a:solidFill>
              </a:rPr>
              <a:t>جویبار لحظه ها جاری است.                                    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4C216D"/>
                </a:solidFill>
              </a:rPr>
              <a:t>«اخوان» </a:t>
            </a:r>
          </a:p>
        </p:txBody>
      </p:sp>
    </p:spTree>
    <p:extLst>
      <p:ext uri="{BB962C8B-B14F-4D97-AF65-F5344CB8AC3E}">
        <p14:creationId xmlns:p14="http://schemas.microsoft.com/office/powerpoint/2010/main" val="231559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4C216D"/>
                </a:solidFill>
              </a:rPr>
              <a:t> تناقض (</a:t>
            </a:r>
            <a:r>
              <a:rPr lang="fa-IR" dirty="0" smtClean="0">
                <a:solidFill>
                  <a:srgbClr val="4C216D"/>
                </a:solidFill>
              </a:rPr>
              <a:t>پا</a:t>
            </a:r>
            <a:r>
              <a:rPr lang="fa-IR" sz="2400" dirty="0">
                <a:solidFill>
                  <a:srgbClr val="4C216D"/>
                </a:solidFill>
              </a:rPr>
              <a:t>ر</a:t>
            </a:r>
            <a:r>
              <a:rPr lang="fa-IR" sz="2400" dirty="0" smtClean="0">
                <a:solidFill>
                  <a:srgbClr val="4C216D"/>
                </a:solidFill>
              </a:rPr>
              <a:t>ا</a:t>
            </a:r>
            <a:r>
              <a:rPr lang="fa-IR" dirty="0" smtClean="0">
                <a:solidFill>
                  <a:srgbClr val="4C216D"/>
                </a:solidFill>
              </a:rPr>
              <a:t>دوکس</a:t>
            </a:r>
            <a:r>
              <a:rPr lang="fa-IR" dirty="0" smtClean="0">
                <a:solidFill>
                  <a:srgbClr val="4C216D"/>
                </a:solidFill>
              </a:rPr>
              <a:t>) : آوردن دو واژه یا دو معنی متناقض است در کلام به گونه ای که آفریننده ی زیبایی باشد. زیبایی تناقض در این است که ترکیب سخن  به گونه ای باشد  که </a:t>
            </a:r>
            <a:r>
              <a:rPr lang="fa-IR" dirty="0" smtClean="0">
                <a:solidFill>
                  <a:srgbClr val="4C216D"/>
                </a:solidFill>
              </a:rPr>
              <a:t>تناقض </a:t>
            </a:r>
            <a:r>
              <a:rPr lang="fa-IR" dirty="0" smtClean="0">
                <a:solidFill>
                  <a:srgbClr val="4C216D"/>
                </a:solidFill>
              </a:rPr>
              <a:t>منطقی آن از قدرت </a:t>
            </a:r>
            <a:r>
              <a:rPr lang="fa-IR" dirty="0" smtClean="0">
                <a:solidFill>
                  <a:srgbClr val="4C216D"/>
                </a:solidFill>
              </a:rPr>
              <a:t>اقناع </a:t>
            </a:r>
            <a:r>
              <a:rPr lang="fa-IR" dirty="0" smtClean="0">
                <a:solidFill>
                  <a:srgbClr val="4C216D"/>
                </a:solidFill>
              </a:rPr>
              <a:t>ذهنی و زیبایی آن نکاهد.   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4C216D"/>
                </a:solidFill>
              </a:rPr>
              <a:t>     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4C216D"/>
                </a:solidFill>
              </a:rPr>
              <a:t>                                                                          </a:t>
            </a:r>
            <a:endParaRPr lang="en-US" dirty="0">
              <a:solidFill>
                <a:srgbClr val="4C216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1"/>
            <a:ext cx="2971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33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>
                <a:solidFill>
                  <a:srgbClr val="4C216D"/>
                </a:solidFill>
              </a:rPr>
              <a:t> از این </a:t>
            </a:r>
            <a:r>
              <a:rPr lang="fa-IR" dirty="0" smtClean="0">
                <a:solidFill>
                  <a:srgbClr val="A366D0"/>
                </a:solidFill>
              </a:rPr>
              <a:t>سد روان </a:t>
            </a:r>
            <a:r>
              <a:rPr lang="fa-IR" dirty="0" smtClean="0">
                <a:solidFill>
                  <a:srgbClr val="4C216D"/>
                </a:solidFill>
              </a:rPr>
              <a:t>در دیده ی شاه  **زهر موجی هزاران نیش می رفت      </a:t>
            </a:r>
          </a:p>
          <a:p>
            <a:pPr marL="0" indent="0" algn="r">
              <a:buNone/>
            </a:pPr>
            <a:endParaRPr lang="fa-IR" dirty="0">
              <a:solidFill>
                <a:srgbClr val="4C216D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4C216D"/>
                </a:solidFill>
              </a:rPr>
              <a:t>بر </a:t>
            </a:r>
            <a:r>
              <a:rPr lang="fa-IR" dirty="0" smtClean="0">
                <a:solidFill>
                  <a:srgbClr val="A366D0"/>
                </a:solidFill>
              </a:rPr>
              <a:t>بساطی که بساطی نیست.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A366D0"/>
                </a:solidFill>
              </a:rPr>
              <a:t>    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A366D0"/>
                </a:solidFill>
              </a:rPr>
              <a:t>باغ بی برگی.   </a:t>
            </a:r>
          </a:p>
        </p:txBody>
      </p:sp>
    </p:spTree>
    <p:extLst>
      <p:ext uri="{BB962C8B-B14F-4D97-AF65-F5344CB8AC3E}">
        <p14:creationId xmlns:p14="http://schemas.microsoft.com/office/powerpoint/2010/main" val="362907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148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تناقض ((پارادوکس))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تناقض ((پارادوکس))</dc:title>
  <dc:creator>iranasus</dc:creator>
  <cp:lastModifiedBy>d.poorjabbar</cp:lastModifiedBy>
  <cp:revision>8</cp:revision>
  <dcterms:created xsi:type="dcterms:W3CDTF">2006-08-16T00:00:00Z</dcterms:created>
  <dcterms:modified xsi:type="dcterms:W3CDTF">2015-02-20T19:44:27Z</dcterms:modified>
</cp:coreProperties>
</file>